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1B89B-8CE4-40F4-9B7D-C75EB0BF8C9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E9C2C-4873-4003-AAFC-C30695195E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E9C2C-4873-4003-AAFC-C30695195EC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1846EBD-4A59-4FF8-94F4-F4CC8CDF30E5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AB9F3D4-B179-4CD9-AFD0-ECA7DCD620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equations and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77500" lnSpcReduction="20000"/>
          </a:bodyPr>
          <a:lstStyle/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2≤x≤4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1&lt;x&lt;6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-4&lt;x&lt;2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-2≤x≤3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2 ≤x≤ 9/2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1&lt;x&lt;3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-2&lt;x&lt;1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-5 ≤x≤ 5/2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 -2 or x&gt;4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 x&lt; -7 or x&gt;3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 -3 or x&gt;4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 -3 or x&gt;0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x&lt;-2 or x&gt; 8/3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 x&lt; -2 or x&gt; ½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-5&lt;x&lt;5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x&gt; 3 or x&lt; -3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x≤-7 or x≥7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-4≤x≤4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 2 or x&gt;6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-8&lt;x&lt;2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-10 ≤x≤ -2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x&lt;2 or x&gt;12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x&lt;-2 or x&gt;8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2&lt;x&lt;8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No solution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all </a:t>
            </a:r>
            <a:r>
              <a:rPr lang="en-US" dirty="0" err="1" smtClean="0"/>
              <a:t>reals</a:t>
            </a:r>
            <a:endParaRPr lang="en-US" dirty="0" smtClean="0"/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1&lt;x&lt;4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x&lt;-7/3 or x&gt; 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/>
              <a:t> </a:t>
            </a:r>
            <a:r>
              <a:rPr lang="en-US" dirty="0" smtClean="0"/>
              <a:t>x ≤ -3 or x≥ 1/3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-6 ≤x≤3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x&lt;-4/3 or x&gt; 2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-4/3&lt;x&lt;3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-3 ≤x≤13/3</a:t>
            </a:r>
          </a:p>
          <a:p>
            <a:pPr marL="514350" indent="-514350">
              <a:buFont typeface="+mj-lt"/>
              <a:buAutoNum type="arabicParenR" startAt="35"/>
            </a:pPr>
            <a:r>
              <a:rPr lang="en-US" dirty="0" smtClean="0"/>
              <a:t>x&lt;-4 or x&gt;7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Isolate x, using addition, subtraction, multiplication and division.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inequalities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Isolate x, using addition, subtraction, multiplication and division.</a:t>
            </a:r>
          </a:p>
          <a:p>
            <a:pPr>
              <a:buNone/>
            </a:pPr>
            <a:r>
              <a:rPr lang="en-US" dirty="0" smtClean="0"/>
              <a:t>Flip the inequality symbol if you multiply or divide by negative.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absolute value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Break up the equation into two equations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x+a</a:t>
            </a:r>
            <a:r>
              <a:rPr lang="en-US" dirty="0" smtClean="0"/>
              <a:t>|= b</a:t>
            </a:r>
          </a:p>
          <a:p>
            <a:pPr>
              <a:buNone/>
            </a:pPr>
            <a:r>
              <a:rPr lang="en-US" dirty="0" err="1" smtClean="0"/>
              <a:t>x+a</a:t>
            </a:r>
            <a:r>
              <a:rPr lang="en-US" dirty="0" smtClean="0"/>
              <a:t>=b 	</a:t>
            </a:r>
            <a:r>
              <a:rPr lang="en-US" dirty="0" err="1" smtClean="0"/>
              <a:t>x+a</a:t>
            </a:r>
            <a:r>
              <a:rPr lang="en-US" dirty="0" smtClean="0"/>
              <a:t>= -b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Solve normally.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absolute value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Break up the inequality.</a:t>
            </a:r>
          </a:p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x+a</a:t>
            </a:r>
            <a:r>
              <a:rPr lang="en-US" dirty="0" smtClean="0"/>
              <a:t>|&gt; b</a:t>
            </a:r>
          </a:p>
          <a:p>
            <a:pPr>
              <a:buNone/>
            </a:pPr>
            <a:r>
              <a:rPr lang="en-US" dirty="0" err="1" smtClean="0"/>
              <a:t>x+a</a:t>
            </a:r>
            <a:r>
              <a:rPr lang="en-US" dirty="0"/>
              <a:t>&gt;</a:t>
            </a:r>
            <a:r>
              <a:rPr lang="en-US" dirty="0" smtClean="0"/>
              <a:t>b 	</a:t>
            </a:r>
            <a:r>
              <a:rPr lang="en-US" dirty="0" err="1" smtClean="0"/>
              <a:t>x+a</a:t>
            </a:r>
            <a:r>
              <a:rPr lang="en-US" dirty="0"/>
              <a:t>&lt;</a:t>
            </a:r>
            <a:r>
              <a:rPr lang="en-US" dirty="0" smtClean="0"/>
              <a:t> -b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x+a</a:t>
            </a:r>
            <a:r>
              <a:rPr lang="en-US" dirty="0" smtClean="0"/>
              <a:t>|&lt;b</a:t>
            </a:r>
          </a:p>
          <a:p>
            <a:pPr>
              <a:buNone/>
            </a:pPr>
            <a:r>
              <a:rPr lang="en-US" dirty="0" smtClean="0"/>
              <a:t>-b&lt;</a:t>
            </a:r>
            <a:r>
              <a:rPr lang="en-US" dirty="0" err="1" smtClean="0"/>
              <a:t>x+a</a:t>
            </a:r>
            <a:r>
              <a:rPr lang="en-US" dirty="0"/>
              <a:t>&lt;</a:t>
            </a:r>
            <a:r>
              <a:rPr lang="en-US" dirty="0" smtClean="0"/>
              <a:t>b 	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Solve normally.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189</a:t>
            </a:r>
          </a:p>
          <a:p>
            <a:pPr>
              <a:buNone/>
            </a:pPr>
            <a:r>
              <a:rPr lang="en-US" dirty="0" smtClean="0"/>
              <a:t>#1-25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74</TotalTime>
  <Words>281</Words>
  <Application>Microsoft Office PowerPoint</Application>
  <PresentationFormat>On-screen Show (4:3)</PresentationFormat>
  <Paragraphs>68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Review of equations and inequalities</vt:lpstr>
      <vt:lpstr>Yesterday’s homework</vt:lpstr>
      <vt:lpstr>Solving equations</vt:lpstr>
      <vt:lpstr>Solving inequalities</vt:lpstr>
      <vt:lpstr>Solving absolute value equations</vt:lpstr>
      <vt:lpstr>Solving absolute value inequalities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equations and inequalities</dc:title>
  <dc:creator>Ameena</dc:creator>
  <cp:lastModifiedBy>Ameena</cp:lastModifiedBy>
  <cp:revision>10</cp:revision>
  <dcterms:created xsi:type="dcterms:W3CDTF">2009-12-02T20:51:17Z</dcterms:created>
  <dcterms:modified xsi:type="dcterms:W3CDTF">2009-12-02T22:06:48Z</dcterms:modified>
</cp:coreProperties>
</file>